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91F44-97C2-4E94-9868-D911A486CFB1}" type="datetimeFigureOut">
              <a:rPr lang="en-CA" smtClean="0"/>
              <a:pPr/>
              <a:t>25/01/2011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ADEE3-9474-447B-AED5-C9D42D341D54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4" y="5254284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9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7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E042F1D-FD11-4FEB-BB4A-3DE0DE0C6005}" type="datetimeFigureOut">
              <a:rPr lang="en-CA" smtClean="0"/>
              <a:pPr/>
              <a:t>25/01/2011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5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8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62E0B9A-5487-483C-BE2E-58ACA36BD37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42F1D-FD11-4FEB-BB4A-3DE0DE0C6005}" type="datetimeFigureOut">
              <a:rPr lang="en-CA" smtClean="0"/>
              <a:pPr/>
              <a:t>25/01/2011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0B9A-5487-483C-BE2E-58ACA36BD37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42F1D-FD11-4FEB-BB4A-3DE0DE0C6005}" type="datetimeFigureOut">
              <a:rPr lang="en-CA" smtClean="0"/>
              <a:pPr/>
              <a:t>25/01/2011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0B9A-5487-483C-BE2E-58ACA36BD37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E042F1D-FD11-4FEB-BB4A-3DE0DE0C6005}" type="datetimeFigureOut">
              <a:rPr lang="en-CA" smtClean="0"/>
              <a:pPr/>
              <a:t>25/01/2011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70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0B9A-5487-483C-BE2E-58ACA36BD37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5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4" y="309491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E042F1D-FD11-4FEB-BB4A-3DE0DE0C6005}" type="datetimeFigureOut">
              <a:rPr lang="en-CA" smtClean="0"/>
              <a:pPr/>
              <a:t>25/01/2011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70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62E0B9A-5487-483C-BE2E-58ACA36BD377}" type="slidenum">
              <a:rPr lang="en-CA" smtClean="0"/>
              <a:pPr/>
              <a:t>‹#›</a:t>
            </a:fld>
            <a:endParaRPr lang="en-CA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5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5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E042F1D-FD11-4FEB-BB4A-3DE0DE0C6005}" type="datetimeFigureOut">
              <a:rPr lang="en-CA" smtClean="0"/>
              <a:pPr/>
              <a:t>25/01/2011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62E0B9A-5487-483C-BE2E-58ACA36BD37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9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7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7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29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29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E042F1D-FD11-4FEB-BB4A-3DE0DE0C6005}" type="datetimeFigureOut">
              <a:rPr lang="en-CA" smtClean="0"/>
              <a:pPr/>
              <a:t>25/01/2011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62E0B9A-5487-483C-BE2E-58ACA36BD37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42F1D-FD11-4FEB-BB4A-3DE0DE0C6005}" type="datetimeFigureOut">
              <a:rPr lang="en-CA" smtClean="0"/>
              <a:pPr/>
              <a:t>25/01/2011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0B9A-5487-483C-BE2E-58ACA36BD37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E042F1D-FD11-4FEB-BB4A-3DE0DE0C6005}" type="datetimeFigureOut">
              <a:rPr lang="en-CA" smtClean="0"/>
              <a:pPr/>
              <a:t>25/01/2011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1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62E0B9A-5487-483C-BE2E-58ACA36BD37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1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E042F1D-FD11-4FEB-BB4A-3DE0DE0C6005}" type="datetimeFigureOut">
              <a:rPr lang="en-CA" smtClean="0"/>
              <a:pPr/>
              <a:t>25/01/2011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62E0B9A-5487-483C-BE2E-58ACA36BD37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E042F1D-FD11-4FEB-BB4A-3DE0DE0C6005}" type="datetimeFigureOut">
              <a:rPr lang="en-CA" smtClean="0"/>
              <a:pPr/>
              <a:t>25/01/2011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62E0B9A-5487-483C-BE2E-58ACA36BD37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5" y="14069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5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E042F1D-FD11-4FEB-BB4A-3DE0DE0C6005}" type="datetimeFigureOut">
              <a:rPr lang="en-CA" smtClean="0"/>
              <a:pPr/>
              <a:t>25/01/2011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1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62E0B9A-5487-483C-BE2E-58ACA36BD377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yucky.discovery.com/flash/body/pg000138.html" TargetMode="External"/><Relationship Id="rId2" Type="http://schemas.openxmlformats.org/officeDocument/2006/relationships/hyperlink" Target="http://en.wikipedia.org/wiki/Respiratory_syste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hlbi.nih.gov/health/dci/Diseases/hlw/hlw_respsys.html" TargetMode="External"/><Relationship Id="rId4" Type="http://schemas.openxmlformats.org/officeDocument/2006/relationships/hyperlink" Target="http://www.e-learningforkids.org/Courses/Liquid_Animation/Body_Parts/Respiratory_System/index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lihealth.com/IH/ihtIH/WSIHW000/8987/24215/196319.html?d=dmtContent" TargetMode="External"/><Relationship Id="rId7" Type="http://schemas.openxmlformats.org/officeDocument/2006/relationships/hyperlink" Target="http://www.uvm.edu/~inquiryb/webquest/sp09/cnclark/componentsofrespiratory.html" TargetMode="External"/><Relationship Id="rId2" Type="http://schemas.openxmlformats.org/officeDocument/2006/relationships/hyperlink" Target="http://blog.cyberquill.com/wp-content/uploads/2010/08/diaphragm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ic-caracas.org/departments/science/Topic5.php" TargetMode="External"/><Relationship Id="rId5" Type="http://schemas.openxmlformats.org/officeDocument/2006/relationships/hyperlink" Target="http://www.kscience.co.uk/as/module1/alveolus_picture.htm" TargetMode="External"/><Relationship Id="rId4" Type="http://schemas.openxmlformats.org/officeDocument/2006/relationships/hyperlink" Target="http://medical-dictionary.thefreedictionary.com/trache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Respiratory System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By Maya Ladesma </a:t>
            </a:r>
            <a:endParaRPr lang="en-C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Websites 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u="sng" dirty="0" smtClean="0">
                <a:hlinkClick r:id="rId2"/>
              </a:rPr>
              <a:t>http://en.wikipedia.org/wiki/Respiratory_system</a:t>
            </a:r>
            <a:r>
              <a:rPr lang="en-CA" dirty="0" smtClean="0"/>
              <a:t> </a:t>
            </a:r>
            <a:br>
              <a:rPr lang="en-CA" dirty="0" smtClean="0"/>
            </a:br>
            <a:endParaRPr lang="en-CA" dirty="0" smtClean="0"/>
          </a:p>
          <a:p>
            <a:r>
              <a:rPr lang="en-CA" u="sng" dirty="0" smtClean="0">
                <a:hlinkClick r:id="rId3"/>
              </a:rPr>
              <a:t>http://yucky.discovery.com/flash/body/pg000138.html</a:t>
            </a:r>
            <a:r>
              <a:rPr lang="en-CA" dirty="0" smtClean="0"/>
              <a:t> </a:t>
            </a:r>
          </a:p>
          <a:p>
            <a:r>
              <a:rPr lang="en-CA" dirty="0" smtClean="0"/>
              <a:t> </a:t>
            </a:r>
            <a:r>
              <a:rPr lang="en-CA" u="sng" dirty="0" smtClean="0">
                <a:hlinkClick r:id="rId4"/>
              </a:rPr>
              <a:t>http://www.e-learningforkids.org/Courses/Liquid_Animation/Body_Parts/Respiratory_System/index.html</a:t>
            </a:r>
            <a:r>
              <a:rPr lang="en-CA" dirty="0" smtClean="0"/>
              <a:t> </a:t>
            </a:r>
            <a:br>
              <a:rPr lang="en-CA" dirty="0" smtClean="0"/>
            </a:br>
            <a:endParaRPr lang="en-CA" dirty="0" smtClean="0"/>
          </a:p>
          <a:p>
            <a:r>
              <a:rPr lang="en-CA" u="sng" dirty="0" smtClean="0">
                <a:hlinkClick r:id="rId5"/>
              </a:rPr>
              <a:t>http://www.nhlbi.nih.gov/health/dci/Diseases/hlw/hlw_respsys.html</a:t>
            </a:r>
            <a:r>
              <a:rPr lang="en-CA" dirty="0" smtClean="0"/>
              <a:t> </a:t>
            </a:r>
            <a:endParaRPr lang="en-CA" dirty="0" smtClean="0"/>
          </a:p>
          <a:p>
            <a:endParaRPr lang="en-CA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Pictures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CA" dirty="0" smtClean="0"/>
              <a:t>Diaphragm: </a:t>
            </a:r>
            <a:r>
              <a:rPr lang="en-CA" dirty="0" smtClean="0">
                <a:hlinkClick r:id="rId2"/>
              </a:rPr>
              <a:t>http://blog.cyberquill.com/wp-content/uploads/2010/08/diaphragm.jpg</a:t>
            </a:r>
            <a:r>
              <a:rPr lang="en-CA" dirty="0" smtClean="0"/>
              <a:t> </a:t>
            </a:r>
          </a:p>
          <a:p>
            <a:r>
              <a:rPr lang="en-CA" dirty="0" smtClean="0"/>
              <a:t>Larynx: </a:t>
            </a:r>
            <a:r>
              <a:rPr lang="en-CA" dirty="0" smtClean="0">
                <a:hlinkClick r:id="rId3"/>
              </a:rPr>
              <a:t>http://www.intelihealth.com/IH/ihtIH/WSIHW000/8987/24215/196319.html?d=dmtContent</a:t>
            </a:r>
            <a:r>
              <a:rPr lang="en-CA" dirty="0" smtClean="0"/>
              <a:t> </a:t>
            </a:r>
          </a:p>
          <a:p>
            <a:r>
              <a:rPr lang="en-CA" dirty="0" smtClean="0"/>
              <a:t>Trachea: </a:t>
            </a:r>
            <a:r>
              <a:rPr lang="en-CA" dirty="0" smtClean="0">
                <a:hlinkClick r:id="rId4"/>
              </a:rPr>
              <a:t>http://medical-dictionary.thefreedictionary.com/trachea</a:t>
            </a:r>
            <a:r>
              <a:rPr lang="en-CA" dirty="0" smtClean="0"/>
              <a:t> </a:t>
            </a:r>
          </a:p>
          <a:p>
            <a:r>
              <a:rPr lang="en-CA" dirty="0" smtClean="0"/>
              <a:t>Alveolus: </a:t>
            </a:r>
            <a:r>
              <a:rPr lang="en-CA" dirty="0" smtClean="0">
                <a:hlinkClick r:id="rId5"/>
              </a:rPr>
              <a:t>http://www.kscience.co.uk/as/module1/alveolus_picture.htm</a:t>
            </a:r>
            <a:endParaRPr lang="en-CA" dirty="0" smtClean="0"/>
          </a:p>
          <a:p>
            <a:r>
              <a:rPr lang="en-CA" dirty="0" smtClean="0"/>
              <a:t>Lungs: </a:t>
            </a:r>
            <a:r>
              <a:rPr lang="en-CA" dirty="0" smtClean="0">
                <a:hlinkClick r:id="rId6"/>
              </a:rPr>
              <a:t>http://www.cic-caracas.org/departments/science/Topic5.php</a:t>
            </a:r>
            <a:r>
              <a:rPr lang="en-CA" dirty="0" smtClean="0"/>
              <a:t> </a:t>
            </a:r>
          </a:p>
          <a:p>
            <a:r>
              <a:rPr lang="en-CA" dirty="0" smtClean="0"/>
              <a:t>Bronchioles: </a:t>
            </a:r>
            <a:r>
              <a:rPr lang="en-CA" dirty="0" smtClean="0">
                <a:hlinkClick r:id="rId7"/>
              </a:rPr>
              <a:t>http://www.uvm.edu/~inquiryb/webquest/sp09/cnclark/componentsofrespiratory.html</a:t>
            </a:r>
            <a:r>
              <a:rPr lang="en-CA" dirty="0" smtClean="0"/>
              <a:t> </a:t>
            </a:r>
          </a:p>
          <a:p>
            <a:r>
              <a:rPr lang="en-CA" dirty="0" smtClean="0"/>
              <a:t>Bronchi: </a:t>
            </a:r>
            <a:r>
              <a:rPr lang="en-CA" dirty="0" smtClean="0">
                <a:hlinkClick r:id="rId7"/>
              </a:rPr>
              <a:t>http://www.uvm.edu/~inquiryb/webquest/sp09/cnclark/componentsofrespiratory.html</a:t>
            </a:r>
            <a:r>
              <a:rPr lang="en-CA" dirty="0" smtClean="0"/>
              <a:t> 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Respiratory System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Makes up a large part of your body</a:t>
            </a:r>
          </a:p>
          <a:p>
            <a:r>
              <a:rPr lang="en-CA" dirty="0" smtClean="0"/>
              <a:t>Helps </a:t>
            </a:r>
            <a:r>
              <a:rPr lang="en-CA" dirty="0" smtClean="0"/>
              <a:t>you speak, sing, gives oxygen to breathe</a:t>
            </a:r>
          </a:p>
          <a:p>
            <a:r>
              <a:rPr lang="en-CA" dirty="0" smtClean="0"/>
              <a:t>Without it, we wouldn’t be alive</a:t>
            </a:r>
          </a:p>
          <a:p>
            <a:r>
              <a:rPr lang="en-CA" dirty="0" smtClean="0"/>
              <a:t>Inhale and exhale carbon dioxide that isn’t needed</a:t>
            </a:r>
          </a:p>
          <a:p>
            <a:r>
              <a:rPr lang="en-CA" dirty="0" smtClean="0"/>
              <a:t>Has one of the most important organs – the lungs</a:t>
            </a:r>
          </a:p>
          <a:p>
            <a:r>
              <a:rPr lang="en-CA" dirty="0" smtClean="0"/>
              <a:t>Some other organs would be the Pharynx, Epiglottis, the nose, and Vocal Cords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Diaphragm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Known as </a:t>
            </a:r>
            <a:r>
              <a:rPr lang="en-CA" dirty="0" smtClean="0"/>
              <a:t>acoustics</a:t>
            </a:r>
          </a:p>
          <a:p>
            <a:endParaRPr lang="en-CA" dirty="0" smtClean="0"/>
          </a:p>
          <a:p>
            <a:r>
              <a:rPr lang="en-CA" dirty="0" smtClean="0"/>
              <a:t>Expands when lungs </a:t>
            </a:r>
            <a:r>
              <a:rPr lang="en-CA" dirty="0" smtClean="0"/>
              <a:t>contract</a:t>
            </a:r>
          </a:p>
          <a:p>
            <a:endParaRPr lang="en-CA" dirty="0" smtClean="0"/>
          </a:p>
          <a:p>
            <a:r>
              <a:rPr lang="en-CA" dirty="0" smtClean="0"/>
              <a:t>Forces air into the lungs</a:t>
            </a:r>
          </a:p>
          <a:p>
            <a:endParaRPr lang="en-CA" dirty="0" smtClean="0"/>
          </a:p>
        </p:txBody>
      </p:sp>
      <p:pic>
        <p:nvPicPr>
          <p:cNvPr id="6" name="Content Placeholder 5" descr="diaphragm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432111"/>
            <a:ext cx="4038600" cy="3106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Larynx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Helps </a:t>
            </a:r>
            <a:r>
              <a:rPr lang="en-CA" dirty="0" smtClean="0"/>
              <a:t>you </a:t>
            </a:r>
            <a:r>
              <a:rPr lang="en-CA" dirty="0" smtClean="0"/>
              <a:t>speak</a:t>
            </a:r>
          </a:p>
          <a:p>
            <a:endParaRPr lang="en-CA" dirty="0" smtClean="0"/>
          </a:p>
          <a:p>
            <a:r>
              <a:rPr lang="en-CA" dirty="0" smtClean="0"/>
              <a:t>Controls pitch and </a:t>
            </a:r>
            <a:r>
              <a:rPr lang="en-CA" dirty="0" smtClean="0"/>
              <a:t>volume of your voice</a:t>
            </a:r>
          </a:p>
          <a:p>
            <a:endParaRPr lang="en-CA" dirty="0" smtClean="0"/>
          </a:p>
          <a:p>
            <a:r>
              <a:rPr lang="en-CA" dirty="0" smtClean="0"/>
              <a:t>Sits on top of the windpipe</a:t>
            </a:r>
          </a:p>
          <a:p>
            <a:pPr>
              <a:buNone/>
            </a:pPr>
            <a:endParaRPr lang="en-CA" dirty="0" smtClean="0"/>
          </a:p>
        </p:txBody>
      </p:sp>
      <p:pic>
        <p:nvPicPr>
          <p:cNvPr id="5" name="Content Placeholder 4" descr="Larynx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78692" y="1484784"/>
            <a:ext cx="4265308" cy="4067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Trachea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Known as the </a:t>
            </a:r>
            <a:r>
              <a:rPr lang="en-CA" dirty="0" smtClean="0"/>
              <a:t>windpipe</a:t>
            </a:r>
          </a:p>
          <a:p>
            <a:endParaRPr lang="en-CA" dirty="0" smtClean="0"/>
          </a:p>
          <a:p>
            <a:r>
              <a:rPr lang="en-CA" dirty="0" smtClean="0"/>
              <a:t>Takes air from vocal cords to </a:t>
            </a:r>
            <a:r>
              <a:rPr lang="en-CA" dirty="0" smtClean="0"/>
              <a:t>lung</a:t>
            </a:r>
          </a:p>
          <a:p>
            <a:endParaRPr lang="en-CA" dirty="0" smtClean="0"/>
          </a:p>
          <a:p>
            <a:r>
              <a:rPr lang="en-CA" dirty="0" smtClean="0"/>
              <a:t>Has gristle (ribs of cartilage) to keep it open</a:t>
            </a:r>
            <a:endParaRPr lang="en-CA" dirty="0"/>
          </a:p>
        </p:txBody>
      </p:sp>
      <p:pic>
        <p:nvPicPr>
          <p:cNvPr id="5" name="Content Placeholder 4" descr="trache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91137" y="2370931"/>
            <a:ext cx="2752725" cy="3228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Alveolus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Known as air </a:t>
            </a:r>
            <a:r>
              <a:rPr lang="en-CA" dirty="0" smtClean="0"/>
              <a:t>sacs</a:t>
            </a:r>
          </a:p>
          <a:p>
            <a:endParaRPr lang="en-CA" dirty="0" smtClean="0"/>
          </a:p>
          <a:p>
            <a:r>
              <a:rPr lang="en-CA" dirty="0" smtClean="0"/>
              <a:t>Allows oxygen from air to let red blood vessels pass </a:t>
            </a:r>
            <a:r>
              <a:rPr lang="en-CA" dirty="0" smtClean="0"/>
              <a:t>through</a:t>
            </a:r>
          </a:p>
          <a:p>
            <a:endParaRPr lang="en-CA" dirty="0" smtClean="0"/>
          </a:p>
          <a:p>
            <a:r>
              <a:rPr lang="en-CA" dirty="0" smtClean="0"/>
              <a:t>Gas exchange of oxygen and carbon dioxide with blood takes place</a:t>
            </a:r>
            <a:endParaRPr lang="en-CA" dirty="0"/>
          </a:p>
        </p:txBody>
      </p:sp>
      <p:pic>
        <p:nvPicPr>
          <p:cNvPr id="5" name="Content Placeholder 4" descr="alveolu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35841" y="1454222"/>
            <a:ext cx="3884631" cy="4567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Lungs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Blood vessels that deliver oxygen.</a:t>
            </a:r>
          </a:p>
          <a:p>
            <a:r>
              <a:rPr lang="en-CA" dirty="0" smtClean="0"/>
              <a:t>Removes carbon dioxide.</a:t>
            </a:r>
          </a:p>
          <a:p>
            <a:r>
              <a:rPr lang="en-CA" dirty="0" smtClean="0"/>
              <a:t>Left lung is smaller to allow room for the heart.</a:t>
            </a:r>
            <a:endParaRPr lang="en-CA" dirty="0"/>
          </a:p>
        </p:txBody>
      </p:sp>
      <p:pic>
        <p:nvPicPr>
          <p:cNvPr id="5" name="Content Placeholder 4" descr="08lung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8312" y="1722438"/>
            <a:ext cx="3978376" cy="4525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Bronchioles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They are airways that take air to the bottom of the </a:t>
            </a:r>
            <a:r>
              <a:rPr lang="en-CA" dirty="0" smtClean="0"/>
              <a:t>lungs</a:t>
            </a:r>
          </a:p>
          <a:p>
            <a:endParaRPr lang="en-CA" dirty="0" smtClean="0"/>
          </a:p>
          <a:p>
            <a:r>
              <a:rPr lang="en-CA" dirty="0" smtClean="0"/>
              <a:t>Branches of the </a:t>
            </a:r>
            <a:r>
              <a:rPr lang="en-CA" dirty="0" smtClean="0"/>
              <a:t>bronchi</a:t>
            </a:r>
          </a:p>
          <a:p>
            <a:endParaRPr lang="en-CA" dirty="0" smtClean="0"/>
          </a:p>
          <a:p>
            <a:r>
              <a:rPr lang="en-CA" dirty="0" smtClean="0"/>
              <a:t>Airway branches that don’t contain cartilage</a:t>
            </a:r>
          </a:p>
        </p:txBody>
      </p:sp>
      <p:pic>
        <p:nvPicPr>
          <p:cNvPr id="5" name="Content Placeholder 4" descr="bronchioles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32040" y="2276872"/>
            <a:ext cx="3862130" cy="2942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Bronchi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Two air </a:t>
            </a:r>
            <a:r>
              <a:rPr lang="en-CA" dirty="0" smtClean="0"/>
              <a:t>tubes</a:t>
            </a:r>
          </a:p>
          <a:p>
            <a:endParaRPr lang="en-CA" dirty="0" smtClean="0"/>
          </a:p>
          <a:p>
            <a:r>
              <a:rPr lang="en-CA" dirty="0" smtClean="0"/>
              <a:t>Branch off to </a:t>
            </a:r>
            <a:r>
              <a:rPr lang="en-CA" dirty="0" smtClean="0"/>
              <a:t>trachea</a:t>
            </a:r>
          </a:p>
          <a:p>
            <a:endParaRPr lang="en-CA" dirty="0" smtClean="0"/>
          </a:p>
          <a:p>
            <a:r>
              <a:rPr lang="en-CA" dirty="0" smtClean="0"/>
              <a:t>Carry air directly to your </a:t>
            </a:r>
            <a:r>
              <a:rPr lang="en-CA" dirty="0" smtClean="0"/>
              <a:t>lungs</a:t>
            </a:r>
            <a:endParaRPr lang="en-CA" dirty="0" smtClean="0"/>
          </a:p>
        </p:txBody>
      </p:sp>
      <p:pic>
        <p:nvPicPr>
          <p:cNvPr id="5" name="Content Placeholder 4" descr="f25-8_bronchial_tree_c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97196" y="2156619"/>
            <a:ext cx="3340608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106</TotalTime>
  <Words>250</Words>
  <Application>Microsoft Office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Respiratory System</vt:lpstr>
      <vt:lpstr>The Respiratory System</vt:lpstr>
      <vt:lpstr>Diaphragm</vt:lpstr>
      <vt:lpstr>Larynx</vt:lpstr>
      <vt:lpstr>Trachea</vt:lpstr>
      <vt:lpstr>Alveolus </vt:lpstr>
      <vt:lpstr>Lungs</vt:lpstr>
      <vt:lpstr>Bronchioles</vt:lpstr>
      <vt:lpstr>Bronchi</vt:lpstr>
      <vt:lpstr>Websites </vt:lpstr>
      <vt:lpstr>Pictures</vt:lpstr>
    </vt:vector>
  </TitlesOfParts>
  <Company>Winnipeg School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Respiratory System</dc:title>
  <dc:creator>Winnipeg School Division</dc:creator>
  <cp:lastModifiedBy>Winnipeg School Division</cp:lastModifiedBy>
  <cp:revision>13</cp:revision>
  <dcterms:created xsi:type="dcterms:W3CDTF">2011-01-07T19:54:32Z</dcterms:created>
  <dcterms:modified xsi:type="dcterms:W3CDTF">2011-01-25T20:30:09Z</dcterms:modified>
</cp:coreProperties>
</file>